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59" r:id="rId5"/>
    <p:sldId id="265" r:id="rId6"/>
    <p:sldId id="261" r:id="rId7"/>
    <p:sldId id="263" r:id="rId8"/>
    <p:sldId id="264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38F983-FB20-489E-B5ED-9211E62890AD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ossainshawkat@yahoo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2362200"/>
            <a:ext cx="9220200" cy="2292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3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828800"/>
            <a:ext cx="3505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ইক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ধন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যব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াদ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828800"/>
            <a:ext cx="5410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72">
              <a:defRPr/>
            </a:pPr>
            <a:r>
              <a:rPr lang="en-US" sz="54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sz="5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হোছাইন</a:t>
            </a:r>
            <a:r>
              <a:rPr lang="en-US" sz="5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14272">
              <a:defRPr/>
            </a:pP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আইডি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০7</a:t>
            </a:r>
          </a:p>
          <a:p>
            <a:pPr algn="ctr" defTabSz="914272">
              <a:defRPr/>
            </a:pP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-ICT</a:t>
            </a:r>
            <a:endParaRPr lang="bn-BD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14272">
              <a:defRPr/>
            </a:pP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আহমদিয়া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ডলমপীর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(র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)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সিনিয়র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মাদ্রাসা</a:t>
            </a:r>
            <a:endParaRPr lang="en-US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গুনাগরী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বাঁশখালী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চট্টগ্রা</a:t>
            </a:r>
            <a:r>
              <a:rPr lang="bn-BD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ম</a:t>
            </a:r>
            <a:endParaRPr lang="en-US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  <a:hlinkClick r:id="rId2"/>
              </a:rPr>
              <a:t>hossainshawkat@yahoo.com</a:t>
            </a:r>
            <a:endParaRPr lang="en-US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01814-317403</a:t>
            </a:r>
            <a:endParaRPr lang="en-US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Up Arrow 6"/>
          <p:cNvSpPr/>
          <p:nvPr/>
        </p:nvSpPr>
        <p:spPr>
          <a:xfrm rot="5400000">
            <a:off x="1771650" y="3105150"/>
            <a:ext cx="2095500" cy="2590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e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19600" cy="3352800"/>
          </a:xfrm>
          <a:prstGeom prst="rect">
            <a:avLst/>
          </a:prstGeom>
        </p:spPr>
      </p:pic>
      <p:pic>
        <p:nvPicPr>
          <p:cNvPr id="8" name="Picture 7" descr="oc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352800"/>
            <a:ext cx="4953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371600"/>
            <a:ext cx="8763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ধত</a:t>
            </a:r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ির 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বর</a:t>
            </a:r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তন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58140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886200" y="38100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0" y="358140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fr-FR" sz="166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20425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44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en-US" sz="8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505200" y="2286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430371"/>
            <a:ext cx="6248400" cy="1303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ারি সংখ্যা থেকে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িকে রূপান্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তর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ে-</a:t>
            </a:r>
          </a:p>
          <a:p>
            <a:pPr marL="406400">
              <a:lnSpc>
                <a:spcPct val="150000"/>
              </a:lnSpc>
              <a:buFont typeface="Arial" pitchFamily="34" charset="0"/>
              <a:buChar char="•"/>
            </a:pP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 সংখ্যার প্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্যে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কট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 অং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কক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নি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জস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্ব স্থানীয় মান দিয়ে গুণ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406400">
              <a:lnSpc>
                <a:spcPct val="150000"/>
              </a:lnSpc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্যে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কট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 গু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নফল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যোগ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71336" y="2401749"/>
            <a:ext cx="198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151.63</a:t>
            </a:r>
          </a:p>
        </p:txBody>
      </p:sp>
      <p:cxnSp>
        <p:nvCxnSpPr>
          <p:cNvPr id="9" name="Elbow Connector 8"/>
          <p:cNvCxnSpPr/>
          <p:nvPr/>
        </p:nvCxnSpPr>
        <p:spPr>
          <a:xfrm>
            <a:off x="2219432" y="2991374"/>
            <a:ext cx="1143000" cy="228600"/>
          </a:xfrm>
          <a:prstGeom prst="bentConnector3">
            <a:avLst>
              <a:gd name="adj1" fmla="val -83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1771650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1467644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1162844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2637631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2314575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345540" y="2981849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Redix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Point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62050" y="1738610"/>
          <a:ext cx="1904999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02"/>
                <a:gridCol w="345498"/>
                <a:gridCol w="281075"/>
                <a:gridCol w="208280"/>
                <a:gridCol w="408745"/>
                <a:gridCol w="397299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42900" algn="l"/>
                        </a:tabLst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181100" y="3531449"/>
          <a:ext cx="7162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927100"/>
                <a:gridCol w="927100"/>
                <a:gridCol w="927100"/>
                <a:gridCol w="927100"/>
                <a:gridCol w="927100"/>
                <a:gridCol w="927100"/>
              </a:tblGrid>
              <a:tr h="817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অংকের </a:t>
                      </a:r>
                      <a:r>
                        <a:rPr lang="fr-FR" sz="2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</a:t>
                      </a:r>
                      <a:r>
                        <a:rPr lang="fr-F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্থান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tabLst>
                          <a:tab pos="342900" algn="l"/>
                        </a:tabLst>
                      </a:pPr>
                      <a:r>
                        <a:rPr lang="fr-FR" sz="11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Redix</a:t>
                      </a:r>
                      <a:r>
                        <a:rPr lang="fr-FR" sz="11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fr-FR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Point</a:t>
                      </a:r>
                      <a:endParaRPr lang="en-US" sz="11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06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স্থানীয় মান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328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42900" algn="l"/>
                        </a:tabLst>
                      </a:pPr>
                      <a:endParaRPr lang="en-US" sz="1100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.125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.016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219075" y="168146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অবস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্থান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52400" y="10668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0, 1, 2, 3, 4, 5, 6, 7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715000" y="10668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0, 1, 2, 3, 4, 5, 6, 7, 8, 9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755574" y="1019628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</a:t>
            </a:r>
            <a:endParaRPr lang="en-US" sz="32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876800" y="1353456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743200" y="13335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4"/>
      <p:bldP spid="7" grpId="0"/>
      <p:bldP spid="36" grpId="0"/>
      <p:bldP spid="40" grpId="0"/>
      <p:bldP spid="41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505200" y="2286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453825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151.63=1</a:t>
            </a:r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+5</a:t>
            </a:r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+6</a:t>
            </a:r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fr-FR" sz="3200" b="1" spc="3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35358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151.63</a:t>
            </a:r>
            <a:r>
              <a:rPr lang="en-US" sz="3200" b="1" spc="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=64</a:t>
            </a:r>
            <a:r>
              <a:rPr lang="fr-FR" sz="3200" b="1" spc="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spc="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fr-FR" sz="3200" b="1" spc="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+1+</a:t>
            </a:r>
            <a:r>
              <a:rPr lang="en-US" sz="3200" b="1" spc="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.75</a:t>
            </a:r>
            <a:r>
              <a:rPr lang="fr-FR" sz="3200" b="1" spc="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spc="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.047=107.797</a:t>
            </a:r>
            <a:endParaRPr lang="fr-FR" sz="3200" b="1" spc="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2912984"/>
            <a:ext cx="198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Base-8 Number System</a:t>
            </a:r>
            <a:endParaRPr lang="en-US" sz="1400" dirty="0"/>
          </a:p>
        </p:txBody>
      </p:sp>
      <p:sp>
        <p:nvSpPr>
          <p:cNvPr id="10" name="Down Arrow 9"/>
          <p:cNvSpPr/>
          <p:nvPr/>
        </p:nvSpPr>
        <p:spPr>
          <a:xfrm>
            <a:off x="7421380" y="324662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2390775"/>
            <a:ext cx="1981200" cy="646331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spc="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151.63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371600"/>
            <a:ext cx="2743200" cy="1172369"/>
            <a:chOff x="685800" y="990600"/>
            <a:chExt cx="1905000" cy="457994"/>
          </a:xfrm>
        </p:grpSpPr>
        <p:cxnSp>
          <p:nvCxnSpPr>
            <p:cNvPr id="13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066800" y="1828801"/>
            <a:ext cx="2133600" cy="715168"/>
            <a:chOff x="685800" y="990600"/>
            <a:chExt cx="1905000" cy="457994"/>
          </a:xfrm>
        </p:grpSpPr>
        <p:cxnSp>
          <p:nvCxnSpPr>
            <p:cNvPr id="23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905000" y="2286000"/>
            <a:ext cx="1295400" cy="257969"/>
            <a:chOff x="685800" y="990600"/>
            <a:chExt cx="1905000" cy="457994"/>
          </a:xfrm>
        </p:grpSpPr>
        <p:cxnSp>
          <p:nvCxnSpPr>
            <p:cNvPr id="26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3352800" y="1250430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 Position in the number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52800" y="1678745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 Position in the number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202900" y="2119860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- 2 Position in the number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 flipV="1">
            <a:off x="762000" y="5039377"/>
            <a:ext cx="838200" cy="504031"/>
            <a:chOff x="685800" y="990600"/>
            <a:chExt cx="1905000" cy="457994"/>
          </a:xfrm>
        </p:grpSpPr>
        <p:cxnSp>
          <p:nvCxnSpPr>
            <p:cNvPr id="32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676400" y="534418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number in Octal System</a:t>
            </a:r>
            <a:endParaRPr lang="en-US" sz="1400" dirty="0"/>
          </a:p>
        </p:txBody>
      </p:sp>
      <p:grpSp>
        <p:nvGrpSpPr>
          <p:cNvPr id="35" name="Group 34"/>
          <p:cNvGrpSpPr/>
          <p:nvPr/>
        </p:nvGrpSpPr>
        <p:grpSpPr>
          <a:xfrm flipH="1" flipV="1">
            <a:off x="6629400" y="5039379"/>
            <a:ext cx="838200" cy="504031"/>
            <a:chOff x="685800" y="990600"/>
            <a:chExt cx="1905000" cy="457994"/>
          </a:xfrm>
        </p:grpSpPr>
        <p:cxnSp>
          <p:nvCxnSpPr>
            <p:cNvPr id="36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4648200" y="526798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same number in Decimal System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28" grpId="0"/>
      <p:bldP spid="29" grpId="0"/>
      <p:bldP spid="30" grpId="0"/>
      <p:bldP spid="3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0"/>
            <a:ext cx="6248400" cy="2823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 সংখ্যা থেকে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 সংখ্যায় রূপান্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তর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ে-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 সংখ্যাটিকে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 সংখ্যার ভিত্তি (৮) দ্বারা ভাগ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ভা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গফল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০ না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হওয়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যন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্ত পুনঃ পুনঃ ভাগ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 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প্রাপ্ত ভা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গশ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েষ ভা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গফল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ের ডান পাশে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বস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াতে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সবশ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েষ প্রাপ্ত ভা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গশ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েষ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্বোচ্চ গুরুত্বের অংক ।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্বোচ্চ গুরুত্বের অংক থেকে লেখা শুরু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ক্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রম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ান্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ডা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নদ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িকে </a:t>
            </a:r>
            <a:r>
              <a:rPr lang="fr-FR" sz="20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বসব</a:t>
            </a:r>
            <a:r>
              <a:rPr lang="fr-FR" sz="20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60036" y="1535668"/>
          <a:ext cx="339915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533400"/>
                <a:gridCol w="884555"/>
              </a:tblGrid>
              <a:tr h="381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ভাজক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ভাজ্য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ভাগশেষ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াল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505200" y="2286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33160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>(152)</a:t>
            </a:r>
            <a:r>
              <a:rPr lang="en-US" sz="3600" b="1" baseline="-25000" dirty="0" smtClean="0">
                <a:solidFill>
                  <a:srgbClr val="002060"/>
                </a:solidFill>
                <a:latin typeface="Arial Black" pitchFamily="34" charset="0"/>
              </a:rPr>
              <a:t>8</a:t>
            </a:r>
            <a:endParaRPr lang="en-US" sz="3600" b="1" baseline="-25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4872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Arial Black" pitchFamily="34" charset="0"/>
              </a:rPr>
              <a:t>(108)</a:t>
            </a:r>
            <a:r>
              <a:rPr lang="en-US" sz="3600" b="1" baseline="-25000" dirty="0" smtClean="0">
                <a:solidFill>
                  <a:srgbClr val="0070C0"/>
                </a:solidFill>
                <a:latin typeface="Arial Black" pitchFamily="34" charset="0"/>
              </a:rPr>
              <a:t>10</a:t>
            </a:r>
            <a:endParaRPr lang="en-US" sz="3600" b="1" baseline="-25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477000" y="2249269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851680" y="2989024"/>
            <a:ext cx="1041400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17636" y="3288268"/>
            <a:ext cx="62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MSB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7636" y="2399268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LSB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  <p:bldP spid="7" grpId="0"/>
      <p:bldP spid="9" grpId="0"/>
      <p:bldP spid="10" grpId="0" animBg="1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5486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(129)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(?)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1100" baseline="-2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3429000"/>
            <a:ext cx="6324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(263)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100" baseline="-2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229</TotalTime>
  <Words>323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Ahmadia Dalam Pir R</dc:creator>
  <cp:lastModifiedBy>Ahmadia Dalam Pir R</cp:lastModifiedBy>
  <cp:revision>56</cp:revision>
  <dcterms:created xsi:type="dcterms:W3CDTF">2019-02-20T04:24:29Z</dcterms:created>
  <dcterms:modified xsi:type="dcterms:W3CDTF">2019-02-26T05:15:38Z</dcterms:modified>
</cp:coreProperties>
</file>